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208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DF23-451B-3544-977F-32E95D502E5C}" type="datetimeFigureOut">
              <a:rPr lang="en-US" smtClean="0"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DA5-3711-8647-B40F-F675A7D9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9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DF23-451B-3544-977F-32E95D502E5C}" type="datetimeFigureOut">
              <a:rPr lang="en-US" smtClean="0"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DA5-3711-8647-B40F-F675A7D9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5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DF23-451B-3544-977F-32E95D502E5C}" type="datetimeFigureOut">
              <a:rPr lang="en-US" smtClean="0"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DA5-3711-8647-B40F-F675A7D9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1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DF23-451B-3544-977F-32E95D502E5C}" type="datetimeFigureOut">
              <a:rPr lang="en-US" smtClean="0"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DA5-3711-8647-B40F-F675A7D9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4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DF23-451B-3544-977F-32E95D502E5C}" type="datetimeFigureOut">
              <a:rPr lang="en-US" smtClean="0"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DA5-3711-8647-B40F-F675A7D9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DF23-451B-3544-977F-32E95D502E5C}" type="datetimeFigureOut">
              <a:rPr lang="en-US" smtClean="0"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DA5-3711-8647-B40F-F675A7D9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0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DF23-451B-3544-977F-32E95D502E5C}" type="datetimeFigureOut">
              <a:rPr lang="en-US" smtClean="0"/>
              <a:t>9/26/12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DA5-3711-8647-B40F-F675A7D9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1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DF23-451B-3544-977F-32E95D502E5C}" type="datetimeFigureOut">
              <a:rPr lang="en-US" smtClean="0"/>
              <a:t>9/26/12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DA5-3711-8647-B40F-F675A7D9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DF23-451B-3544-977F-32E95D502E5C}" type="datetimeFigureOut">
              <a:rPr lang="en-US" smtClean="0"/>
              <a:t>9/26/12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DA5-3711-8647-B40F-F675A7D9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6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DF23-451B-3544-977F-32E95D502E5C}" type="datetimeFigureOut">
              <a:rPr lang="en-US" smtClean="0"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DA5-3711-8647-B40F-F675A7D9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DF23-451B-3544-977F-32E95D502E5C}" type="datetimeFigureOut">
              <a:rPr lang="en-US" smtClean="0"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DA5-3711-8647-B40F-F675A7D9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5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ADF23-451B-3544-977F-32E95D502E5C}" type="datetimeFigureOut">
              <a:rPr lang="en-US" smtClean="0"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0DA5-3711-8647-B40F-F675A7D9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526120"/>
              </p:ext>
            </p:extLst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69"/>
                <a:gridCol w="1219619"/>
                <a:gridCol w="2904453"/>
                <a:gridCol w="3209359"/>
              </a:tblGrid>
              <a:tr h="534295">
                <a:tc>
                  <a:txBody>
                    <a:bodyPr/>
                    <a:lstStyle/>
                    <a:p>
                      <a:r>
                        <a:rPr lang="en-US" dirty="0" smtClean="0"/>
                        <a:t>Revolution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/>
                </a:tc>
              </a:tr>
              <a:tr h="1712670">
                <a:tc>
                  <a:txBody>
                    <a:bodyPr/>
                    <a:lstStyle/>
                    <a:p>
                      <a:r>
                        <a:rPr lang="en-US" dirty="0" smtClean="0"/>
                        <a:t>Glorious Revolution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r>
                        <a:rPr lang="en-US" baseline="0" dirty="0" smtClean="0"/>
                        <a:t> Struggle between Protestant and Catholic Kings and Queens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Bill of Rights</a:t>
                      </a:r>
                      <a:endParaRPr lang="en-US" dirty="0"/>
                    </a:p>
                  </a:txBody>
                  <a:tcPr/>
                </a:tc>
              </a:tr>
              <a:tr h="2503133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</a:t>
                      </a:r>
                      <a:r>
                        <a:rPr lang="en-US" baseline="0" dirty="0" smtClean="0"/>
                        <a:t> Revolution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Colonies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Wanted to declare</a:t>
                      </a:r>
                      <a:r>
                        <a:rPr lang="en-US" baseline="0" dirty="0" smtClean="0"/>
                        <a:t> Independence from Great Britain</a:t>
                      </a:r>
                    </a:p>
                    <a:p>
                      <a:r>
                        <a:rPr lang="en-US" baseline="0" dirty="0" smtClean="0"/>
                        <a:t>“No Taxation Without Representation”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Declaration of Independence ( no one can usurp, take away, your unalienable rights to life, liberty, and pursuit of happiness)</a:t>
                      </a:r>
                    </a:p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Americans gained their Independence</a:t>
                      </a:r>
                      <a:endParaRPr lang="en-US" dirty="0"/>
                    </a:p>
                  </a:txBody>
                  <a:tcPr/>
                </a:tc>
              </a:tr>
              <a:tr h="2107902">
                <a:tc>
                  <a:txBody>
                    <a:bodyPr/>
                    <a:lstStyle/>
                    <a:p>
                      <a:r>
                        <a:rPr lang="en-US" dirty="0" smtClean="0"/>
                        <a:t>French Revolution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lower</a:t>
                      </a:r>
                      <a:r>
                        <a:rPr lang="en-US" baseline="0" dirty="0" smtClean="0"/>
                        <a:t> class were paying most of the taxes </a:t>
                      </a:r>
                    </a:p>
                    <a:p>
                      <a:r>
                        <a:rPr lang="en-US" baseline="0" dirty="0" smtClean="0"/>
                        <a:t>Bad Harvests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 of Public Safety and the Reign of Terror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Napoleon’s rule ( some good changes, but still not a true </a:t>
                      </a:r>
                      <a:r>
                        <a:rPr lang="en-US" dirty="0" err="1" smtClean="0"/>
                        <a:t>democaracy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09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805263"/>
              </p:ext>
            </p:extLst>
          </p:nvPr>
        </p:nvGraphicFramePr>
        <p:xfrm>
          <a:off x="0" y="-1"/>
          <a:ext cx="9144000" cy="764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251857"/>
                <a:gridCol w="3376498"/>
                <a:gridCol w="3209359"/>
              </a:tblGrid>
              <a:tr h="534295">
                <a:tc>
                  <a:txBody>
                    <a:bodyPr/>
                    <a:lstStyle/>
                    <a:p>
                      <a:r>
                        <a:rPr lang="en-US" dirty="0" smtClean="0"/>
                        <a:t>Revolution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/>
                </a:tc>
              </a:tr>
              <a:tr h="1712670">
                <a:tc>
                  <a:txBody>
                    <a:bodyPr/>
                    <a:lstStyle/>
                    <a:p>
                      <a:r>
                        <a:rPr lang="en-US" dirty="0" smtClean="0"/>
                        <a:t>Glorious Revolution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r>
                        <a:rPr lang="en-US" baseline="0" dirty="0" smtClean="0"/>
                        <a:t> Struggle between ________ and________  Kings and Queens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King ________ was replaced by his daughter Mary and her husband William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English ________ of_______</a:t>
                      </a:r>
                      <a:endParaRPr lang="en-US" dirty="0"/>
                    </a:p>
                  </a:txBody>
                  <a:tcPr/>
                </a:tc>
              </a:tr>
              <a:tr h="2503133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</a:t>
                      </a:r>
                      <a:r>
                        <a:rPr lang="en-US" baseline="0" dirty="0" smtClean="0"/>
                        <a:t> Revolution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Wanted to _______________________</a:t>
                      </a:r>
                      <a:r>
                        <a:rPr lang="en-US" baseline="0" dirty="0" smtClean="0"/>
                        <a:t>from Great Britain</a:t>
                      </a:r>
                    </a:p>
                    <a:p>
                      <a:r>
                        <a:rPr lang="en-US" baseline="0" dirty="0" smtClean="0"/>
                        <a:t>“No ___________ Without __________________”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_____________ wanted Independence</a:t>
                      </a:r>
                    </a:p>
                    <a:p>
                      <a:r>
                        <a:rPr lang="en-US" baseline="0" dirty="0" smtClean="0"/>
                        <a:t>_____________ were still loyal to England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Declaration of Independence ( no one can usurp, take away, your unalienable rights to life, _________, and pursuit of</a:t>
                      </a:r>
                      <a:r>
                        <a:rPr lang="en-US" baseline="0" dirty="0" smtClean="0"/>
                        <a:t> ______________________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Americans gained their Independence</a:t>
                      </a:r>
                      <a:endParaRPr lang="en-US" dirty="0"/>
                    </a:p>
                  </a:txBody>
                  <a:tcPr/>
                </a:tc>
              </a:tr>
              <a:tr h="2107902">
                <a:tc>
                  <a:txBody>
                    <a:bodyPr/>
                    <a:lstStyle/>
                    <a:p>
                      <a:r>
                        <a:rPr lang="en-US" dirty="0" smtClean="0"/>
                        <a:t>French Revolution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________________</a:t>
                      </a:r>
                      <a:r>
                        <a:rPr lang="en-US" baseline="0" dirty="0" smtClean="0"/>
                        <a:t>were paying most of the taxes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Bad Harvests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 of _____________and the Reign of __________________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</a:t>
                      </a:r>
                      <a:r>
                        <a:rPr lang="en-US" baseline="0" dirty="0" smtClean="0"/>
                        <a:t> had a military take over </a:t>
                      </a:r>
                      <a:r>
                        <a:rPr lang="en-US" dirty="0" smtClean="0"/>
                        <a:t> rule ( some good changes, but still not a true </a:t>
                      </a:r>
                      <a:r>
                        <a:rPr lang="en-US" dirty="0" err="1" smtClean="0"/>
                        <a:t>democaracy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92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Influential Philosophers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5572"/>
            <a:ext cx="9144000" cy="56424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1. Hobbes_____</a:t>
            </a:r>
          </a:p>
          <a:p>
            <a:pPr marL="0" indent="0">
              <a:buNone/>
            </a:pPr>
            <a:r>
              <a:rPr lang="en-US" dirty="0" smtClean="0"/>
              <a:t>2. Locke_____</a:t>
            </a:r>
          </a:p>
          <a:p>
            <a:pPr marL="0" indent="0">
              <a:buNone/>
            </a:pPr>
            <a:r>
              <a:rPr lang="en-US" dirty="0" smtClean="0"/>
              <a:t>3. Rousseau_____</a:t>
            </a:r>
          </a:p>
          <a:p>
            <a:pPr marL="0" indent="0">
              <a:buNone/>
            </a:pPr>
            <a:r>
              <a:rPr lang="en-US" dirty="0" smtClean="0"/>
              <a:t>4. Montesquieu_____</a:t>
            </a:r>
          </a:p>
          <a:p>
            <a:pPr marL="0" indent="0">
              <a:buNone/>
            </a:pPr>
            <a:r>
              <a:rPr lang="en-US" dirty="0" smtClean="0"/>
              <a:t>5. Voltaire____</a:t>
            </a:r>
          </a:p>
          <a:p>
            <a:pPr marL="0" indent="0">
              <a:buNone/>
            </a:pPr>
            <a:r>
              <a:rPr lang="en-US" dirty="0" smtClean="0"/>
              <a:t>6. Wollstonecraft_____</a:t>
            </a:r>
          </a:p>
          <a:p>
            <a:pPr marL="0" indent="0">
              <a:buNone/>
            </a:pPr>
            <a:r>
              <a:rPr lang="en-US" dirty="0" smtClean="0"/>
              <a:t>7.Diderot_____</a:t>
            </a:r>
          </a:p>
          <a:p>
            <a:pPr marL="0" indent="0">
              <a:buNone/>
            </a:pPr>
            <a:r>
              <a:rPr lang="en-US" dirty="0" smtClean="0"/>
              <a:t>a)Created the encyclopedia to help more people gain knowledge.  The encyclopedia was banned by the church.</a:t>
            </a:r>
          </a:p>
          <a:p>
            <a:pPr marL="0" indent="0">
              <a:buNone/>
            </a:pPr>
            <a:r>
              <a:rPr lang="en-US" dirty="0" smtClean="0"/>
              <a:t>b) Tried to spread ideas of women’s rights.</a:t>
            </a:r>
          </a:p>
          <a:p>
            <a:pPr marL="0" indent="0">
              <a:buNone/>
            </a:pPr>
            <a:r>
              <a:rPr lang="en-US" dirty="0" smtClean="0"/>
              <a:t>c) People are cruel and greedy.  People need to give up some freedoms in order to have a safe community.  He was in favor of an Absolute Monarchy.</a:t>
            </a:r>
          </a:p>
          <a:p>
            <a:pPr marL="0" indent="0">
              <a:buNone/>
            </a:pPr>
            <a:r>
              <a:rPr lang="en-US" dirty="0" smtClean="0"/>
              <a:t>d) He hated Absolute Monarchies.  He discussed the importance of separation of powers and checks and balances.</a:t>
            </a:r>
          </a:p>
          <a:p>
            <a:pPr marL="0" indent="0">
              <a:buNone/>
            </a:pPr>
            <a:r>
              <a:rPr lang="en-US" dirty="0" smtClean="0"/>
              <a:t>e) He people are naturally good and that the social contract can help people gain freedom.</a:t>
            </a:r>
          </a:p>
          <a:p>
            <a:pPr marL="0" indent="0">
              <a:buNone/>
            </a:pPr>
            <a:r>
              <a:rPr lang="en-US" dirty="0" smtClean="0"/>
              <a:t>f) He discussed natural rights and the idea that people can overthrow a government if it breaks the social contract.</a:t>
            </a:r>
          </a:p>
          <a:p>
            <a:pPr marL="0" indent="0">
              <a:buNone/>
            </a:pPr>
            <a:r>
              <a:rPr lang="en-US" dirty="0" smtClean="0"/>
              <a:t>5) He believed in freedoms of speech, politics, </a:t>
            </a:r>
            <a:r>
              <a:rPr lang="en-US" smtClean="0"/>
              <a:t>and religion.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0515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384</Words>
  <Application>Microsoft Macintosh PowerPoint</Application>
  <PresentationFormat>On-screen Show 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Influential Philosophers</vt:lpstr>
    </vt:vector>
  </TitlesOfParts>
  <Company>Indian Springs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Westendorf</dc:creator>
  <cp:lastModifiedBy>Amber Westendorf</cp:lastModifiedBy>
  <cp:revision>3</cp:revision>
  <dcterms:created xsi:type="dcterms:W3CDTF">2012-09-27T03:14:58Z</dcterms:created>
  <dcterms:modified xsi:type="dcterms:W3CDTF">2012-09-27T03:36:20Z</dcterms:modified>
</cp:coreProperties>
</file>