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880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3101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7944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256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350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oc.gov/teachers/classroommaterials/presentationsandactivities/presentations/timeline/riseind/" TargetMode="External"/><Relationship Id="rId3" Type="http://schemas.openxmlformats.org/officeDocument/2006/relationships/hyperlink" Target="http://www.ballard-tighe.com/eaweb/interactiveonline/activities/ea7_2.swf" TargetMode="External"/><Relationship Id="rId7" Type="http://schemas.openxmlformats.org/officeDocument/2006/relationships/hyperlink" Target="http://www.loc.gov/teachers/classroommaterials/presentationsandactivities/presentations/timeline/riseind/immgnt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mory.loc.gov/ammem/naw/nawstime.html" TargetMode="External"/><Relationship Id="rId5" Type="http://schemas.openxmlformats.org/officeDocument/2006/relationships/hyperlink" Target="http://www.ballard-tighe.com/eaweb/interactiveonline/activities/ea6_1.swf" TargetMode="External"/><Relationship Id="rId4" Type="http://schemas.openxmlformats.org/officeDocument/2006/relationships/hyperlink" Target="http://www.ballard-tighe.com/eaweb/interactiveonline/activities/ea6_2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Title (Slide #1)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Name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Title (Slide #2)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Summary of Progressive Era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Defining the Progressive Era in your own words.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 Minimum 4 Sentences.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Theme-The Theme your picture is representing on each slide (Slides 3-7) 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1)Form a question about the image.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2)Gather clues about what is going on in the image.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3)Use information to analyze what is going on in the image.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4)Draw a conclusion about the image and explain how it relates to the theme. </a:t>
            </a:r>
          </a:p>
          <a:p>
            <a:pPr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																													</a:t>
            </a:r>
            <a:r>
              <a:rPr lang="en" sz="600">
                <a:latin typeface="Times New Roman"/>
                <a:ea typeface="Times New Roman"/>
                <a:cs typeface="Times New Roman"/>
                <a:sym typeface="Times New Roman"/>
              </a:rPr>
              <a:t>(Picture and Link- feel free to arrange the slide however you want to.)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											</a:t>
            </a:r>
            <a:r>
              <a:rPr lang="en" sz="600">
                <a:latin typeface="Times New Roman"/>
                <a:ea typeface="Times New Roman"/>
                <a:cs typeface="Times New Roman"/>
                <a:sym typeface="Times New Roman"/>
              </a:rPr>
              <a:t>http://www.dumpaday.com/wp-content/uploads/2012/07/history-repeats-itself-funny.jpg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1850" y="1384475"/>
            <a:ext cx="3287274" cy="1728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If you finish early...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3900" y="1157925"/>
            <a:ext cx="8602799" cy="445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If you finish the whole packet and Google Slide show early, visit the following links..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latin typeface="Arial"/>
                <a:ea typeface="Arial"/>
                <a:cs typeface="Arial"/>
                <a:sym typeface="Arial"/>
              </a:rPr>
              <a:t> Immigration Activity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http://www.ballard-tighe.com/eaweb/interactiveonline/activities/ea7_2.swf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9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latin typeface="Arial"/>
                <a:ea typeface="Arial"/>
                <a:cs typeface="Arial"/>
                <a:sym typeface="Arial"/>
              </a:rPr>
              <a:t>Immigration activity #2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http://www.ballard-tighe.com/eaweb/interactiveonline/activities/ea6_2.swf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9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Industrial revolution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http://www.ballard-tighe.com/eaweb/interactiveonline/activities/ea6_1.swf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9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Women's suffrage timeline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http://memory.loc.gov/ammem/naw/nawstime.html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Immigration to the U.S.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http://www.loc.gov/teachers/classroommaterials/presentationsandactivities/presentations/timeline/riseind/immgnts/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Industrial America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http://www.loc.gov/teachers/classroommaterials/presentationsandactivities/presentations/timeline/riseind/</a:t>
            </a: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(16:9)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Georgia</vt:lpstr>
      <vt:lpstr>Times New Roman</vt:lpstr>
      <vt:lpstr>paper-plane</vt:lpstr>
      <vt:lpstr>Title (Slide #1)</vt:lpstr>
      <vt:lpstr>Title (Slide #2)</vt:lpstr>
      <vt:lpstr>Theme-The Theme your picture is representing on each slide (Slides 3-7) </vt:lpstr>
      <vt:lpstr>If you finish early...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(Slide #1)</dc:title>
  <dc:creator>amber hladik</dc:creator>
  <cp:lastModifiedBy>amber hladik</cp:lastModifiedBy>
  <cp:revision>2</cp:revision>
  <dcterms:modified xsi:type="dcterms:W3CDTF">2014-11-12T14:51:17Z</dcterms:modified>
</cp:coreProperties>
</file>